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54245-B07A-4CA4-8363-21F7C65A9D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D82700-2CA4-476E-8AE9-88358C453A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0065B-28E2-4C31-8692-21221E7BC9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2024-04-26T12:19:37Z</dcterms:modified>
</cp:coreProperties>
</file>