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F6D6C1-FCE8-44A5-86AF-29D46A313E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1E1879-6D38-47C3-9740-888A54632A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SHARKhunt search protocol is a two-stage, profile-based method that aims at detecting all regions of a genome homologous to an enzyme model. A preliminary PSI-TBLASTN search (12) identifies regions with some similarity to a PRIAM profile. These regions are extracted from the genome and passed to the Wise2 program (16) to attempt a homology-based gene structure prediction. If Wise2 detects sufficient similarity between the model HMM and the DNA region, an intron/exon structure will be predicted and the resulting polypeptide sequence output. This sequence is then aligned with the original PRIAM profile to obtain an E-value score for each hit found.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F3CA39-1EC9-4C66-8F18-0BBFE3A0E8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2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Pages 1399–1409, </a:t>
            </a:r>
            <a:r>
              <a:rPr lang="en-US" altLang="en-US" sz="1000">
                <a:solidFill>
                  <a:srgbClr val="333333"/>
                </a:solidFill>
                <a:hlinkClick r:id="rId3"/>
              </a:rPr>
              <a:t>https://doi.org/10.1093/nar/gki285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SHARKhunt search protocol is a two-stage, profile-based method that aims at detecting all regions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SHARKhunt search protocol is a two-stage, profile-based method that aims at detecting all regions of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2024-04-27T04:27:23Z</dcterms:modified>
</cp:coreProperties>
</file>