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FCA656-4437-4170-9B9B-66EC907DCB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94BA7-8AE0-4A8C-9C8E-CB729E701A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H+/K+ ATPase-specific T cells proliferated to the same degree in BALB/cCrSlc and BALB.B6-GasaA mice. CFSE-labelled A23 T cells were injected into BALB/cCrSlc and BALB.B6-Gasa congenic mice (n = 3 per group). After 72 h, paragastric and inguinal lymph node cells from recipient mice were stained with antibodies and analysed by flow cytometry. (a) Representative plots showing CFSE fluorescence and anti-CD4 staining of A23 cells in the paragastric and inguinal lymph nodes of BALB/cCrSlc and BALB.B6-GasaA mice. (b) The mean percentage of cells that had lower levels of CFSE than the parental population (proliferating A23 cells) in the paragastric and inguinal lymph nodes of BALB/cCrSlc and BALB.B6-GasaA mice. Error bars represent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E6C782-B35C-4787-8288-AB74068921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m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19, Issue 9, September 2007, Pages 1135–1144, </a:t>
            </a:r>
            <a:r>
              <a:rPr lang="en-US" altLang="en-US" sz="1000">
                <a:solidFill>
                  <a:srgbClr val="333333"/>
                </a:solidFill>
                <a:hlinkClick r:id="rId3"/>
              </a:rPr>
              <a:t>https://doi.org/10.1093/intimm/dxm087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H</a:t>
            </a:r>
            <a:r>
              <a:rPr lang="en-US" altLang="en-US" b="0" baseline="30000"/>
              <a:t>+</a:t>
            </a:r>
            <a:r>
              <a:rPr lang="en-US" altLang="en-US" b="0"/>
              <a:t>/K</a:t>
            </a:r>
            <a:r>
              <a:rPr lang="en-US" altLang="en-US" b="0" baseline="30000"/>
              <a:t>+</a:t>
            </a:r>
            <a:r>
              <a:rPr lang="en-US" altLang="en-US" b="0"/>
              <a:t> ATPase-specific T cells proliferated to the same degree in BALB/cCrSlc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H+/K+ ATPase-specific T cells proliferated to the same degree in BALB/cCrSlc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2024-04-26T21:28:09Z</dcterms:modified>
</cp:coreProperties>
</file>