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F34B9-079E-4C98-B9F6-9D71043D3C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E8CCFF-09CB-431C-A274-F07ED05819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5FADD5-5105-445C-A0AC-A6D98370B8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2024-04-26T21:22:20Z</dcterms:modified>
</cp:coreProperties>
</file>