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76EB69-D38B-4D5E-B97A-8457F3BD3C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10C34-0B93-4C02-ADA9-6E1FE93D74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Coronal T2-weighted FLAIR image of a patient with right frontal WM damage due to TBI at 3 months post-injury.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D8425-F313-4A97-B0C5-FF1B60F9ED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3, May 2014, Pages 289–299,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Coronal T2-weighted FLAIR image of a patient with right frontal WM damage due to TBI at 3 months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Coronal T2-weighted FLAIR image of a patient with right frontal WM damage due to TBI at 3 months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2024-04-27T03:24:58Z</dcterms:modified>
</cp:coreProperties>
</file>