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78A952-3411-4A1C-A237-72ABF8D1BE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0FD93F-7480-41BA-9FB9-05EB823803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27B2FE-3FF3-4521-8EC8-6065BC0121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2024-04-27T01:32:07Z</dcterms:modified>
</cp:coreProperties>
</file>