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CE83B-77E8-4F29-BEE2-EDF75C783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43BA2-CC20-4454-9598-2786597A05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Muscular facilitation during observation of the different implied action phases. Amplitudes of MEPs recorded from the FDI (a) and ADM (b) muscles during the 6 observation conditions are expressed as value percentages of the MEPs recorded during the baseline (viewing a fixation cross). MEPs facilitation was higher during the observation of the start and middle phases of the 2 actions with respect to their final postures. Error bars indicate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4FF57-E39E-49FE-ABE7-1FF7FBD303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2511–2521,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Muscular facilitation during observation of the different implied action phases. Amplitudes of MEPs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Muscular facilitation during observation of the different implied action phases. Amplitudes of MEPs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2024-04-26T13:26:36Z</dcterms:modified>
</cp:coreProperties>
</file>