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0D1D17-BAA2-4CC6-AF91-C389420B6D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3031E3-E6DB-41A9-8F5F-1F0F55303A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ROI delineation for the SLF according to the ROI definition protocols of Wakana et al. (2007). For the seed ROI (blue), a coronal slice is selected at the middle of the posterior limb of the internal capsule in the axial plane. The core of the SLF is a triangular shaped tract lateral of the corpus callosum and corona radiata. On a color-encoded FA image, this tract has an intense green color. The first ROI includes this core and all branches coming out from the triangular area. For the target ROI (green), a coronal slice is selected at the splenium of corpus callosum on a mid-sagittal plane. The second ROI includes all labeled fibers.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1E2C17-C340-4C2E-8236-82069C0694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10, October 2012, Pages 2263–2271,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ROI delineation for the SLF according to the ROI definition protocols of Wakana et al. (2007). For the seed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ROI delineation for the SLF according to the ROI definition protocols of Wakana et al. (2007). For the seed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2024-05-11T02:40:15Z</dcterms:modified>
</cp:coreProperties>
</file>