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741178D-8FC4-4D4E-8F31-3E4DA3BA700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1E83C9D-A6AC-40B9-A203-81602B1C265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ROI delineation for the SLF according to the ROI definition protocols of Wakana et al. (2007). For the seed ROI (blue), a coronal slice is selected at the middle of the posterior limb of the internal capsule in the axial plane. The core of the SLF is a triangular shaped tract lateral of the corpus callosum and corona radiata. On a color-encoded FA image, this tract has an intense green color. The first ROI includes this core and all branches coming out from the triangular area. For the target ROI (green), a coronal slice is selected at the splenium of corpus callosum on a mid-sagittal plane. The second ROI includes all labeled fibers.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0CCC299-5C50-4527-A1DD-A7B9C8E36FE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r29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22, Issue 10, October 2012, Pages 2263–2271,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https://doi.org/10.1093/cercor/bhr292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ROI delineation for the SLF according to the ROI definition protocols of Wakana et al. (2007). For the seed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ROI delineation for the SLF according to the ROI definition protocols of Wakana et al. (2007). For the seed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2024-09-20T05:04:36Z</dcterms:modified>
</cp:coreProperties>
</file>