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D27BE-A822-4A36-84B6-8ED1868F25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5F26D-F3C9-45B3-9C92-D858F8A113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ROI delineation for the SLF according to the ROI definition protocols of Wakana et al. (2007). For the seed ROI (blue), a coronal slice is selected at the middle of the posterior limb of the internal capsule in the axial plane. The core of the SLF is a triangular shaped tract lateral of the corpus callosum and corona radiata. On a color-encoded FA image, this tract has an intense green color. The first ROI includes this core and all branches coming out from the triangular area. For the target ROI (green), a coronal slice is selected at the splenium of corpus callosum on a mid-sagittal plane. The second ROI includes all labeled fibers.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7BBDB-C6C1-4A75-B48D-340076DF4C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2263–2271,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ROI delineation for the SLF according to the ROI definition protocols of Wakana et al. (2007). For the seed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ROI delineation for the SLF according to the ROI definition protocols of Wakana et al. (2007). For the seed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2024-09-19T08:15:18Z</dcterms:modified>
</cp:coreProperties>
</file>