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4BD180-22C0-4F07-A339-C2CC5F7336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DF45BB-29EC-4F78-B85D-AAF44BBDE7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Influence of genotype upon A1R-mediated tonic inhibition of synaptic transmission at CA3/CA1 hippocampal synapses. The selective A1R antagonist, DPCPX (50 nM) was used to block A1R-mediated tonic inhibition of synaptic transmission. (A–C) Averaged time courses of changes in fEPSP slope induced by application of DPCPX in slices taken from young (A, open circle, n = 6) and adult (A, filled circle, n = 7) WT, young (B, open circle, n = 4) and adult (B, filled circle, n = 4) Fb-Adk-def mice, and young (C, open circle, n = 5) and adult (C, filled circle, n = 6) Adk-tg mice. Right panels in (A) and (B) show illustrative fEPSP traces obtained immediately before (1) and during (2) DPCPX application; each trace is the average of 8 consecutive responses and the fEPSP is preceded by the stimulus artifact and the presynaptic volley; the stimulus artifact has been truncated in amplitude. (D) Comparison of the averaged effects of DPCPX in the different genotypes within each age group. §P &lt; 0.05 (Student's t-test) and *P &lt; 0.05 (one-way ANOVA with Bonferroni's multiple comparison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A0178A-BF0F-4948-A78F-6E77D3ED91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2014, Pages 67–80,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Influence of genotype upon A</a:t>
            </a:r>
            <a:r>
              <a:rPr lang="en-US" altLang="en-US" b="0" baseline="-25000"/>
              <a:t>1</a:t>
            </a:r>
            <a:r>
              <a:rPr lang="en-US" altLang="en-US" b="0"/>
              <a:t>R-mediated tonic inhibition of synaptic transmission at CA3/CA1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Influence of genotype upon A1R-mediated tonic inhibition of synaptic transmission at CA3/CA1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2024-04-26T06:59:33Z</dcterms:modified>
</cp:coreProperties>
</file>