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75C05-ADC6-40F8-96F8-5273ACC168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35690-682A-4CD9-A8AA-E03BFABFD2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58513-1DC8-4CD6-B7AB-0EED0C722F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2024-04-26T11:16:04Z</dcterms:modified>
</cp:coreProperties>
</file>