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F11F0B-CB04-406E-9D50-0F563EB0CE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997C5-736B-4BE7-9A53-AC14DBAFD8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(Left) T2-weighted MRI indicating the parietal WM and parietal/occipital GM ROI. (Right) Representative spectra of parietal WM and parietal/occipital GM in subjects with normal MRI at different stages of brain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E2209-A2B8-4BF3-9EEC-51FB6E26C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spectra of fWM, DGN, and brain stem of the newborn brain and at early adolescence.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E2209-A2B8-4BF3-9EEC-51FB6E26C9D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concentrations and fitted curves for NAA, creatine (Cr), total choline (Cho), and mI for the various brain regions studied versus age. A logarithmic scale was used for the time-axis (x-axis) to allow a more detailed inspection of age-dependent changes immediately after birth. PCA = postconceptional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E2209-A2B8-4BF3-9EEC-51FB6E26C9D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concentrations and time courses for glutamate (Glu) and taurine (Tau) for the various brain regions studied versus age. PCA = postconceptional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E2209-A2B8-4BF3-9EEC-51FB6E26C9D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s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s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2944–2955,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(Left) T</a:t>
            </a:r>
            <a:r>
              <a:rPr lang="en-US" altLang="en-US" b="0" baseline="-25000"/>
              <a:t>2</a:t>
            </a:r>
            <a:r>
              <a:rPr lang="en-US" altLang="en-US" b="0"/>
              <a:t>-weighted MRI indicating the parietal WM and parietal/occipital GM ROI. (Right)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2944–2955,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Representative spectra of fWM, DGN, and brain stem of the newborn brain and at early adolescence.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073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2944–2955,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Measured concentrations and fitted curves for NAA, creatine (Cr), total choline (Cho), and mI for the various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44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2944–2955,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Measured concentrations and time courses for glutamate (Glu) and taurine (Tau) for the various brain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71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(Left) T2-weighted MRI indicating the parietal WM and parietal/occipital GM ROI. (Right) ...</vt:lpstr>
      <vt:lpstr>Figure 2. Representative spectra of fWM, DGN, and brain stem of the newborn brain and at early adolescence.
</vt:lpstr>
      <vt:lpstr>Figure 3. Measured concentrations and fitted curves for NAA, creatine (Cr), total choline (Cho), and mI for the various ...</vt:lpstr>
      <vt:lpstr>Figure 4. Measured concentrations and time courses for glutamate (Glu) and taurine (Tau) for the various brain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2024-04-26T09:41:24Z</dcterms:modified>
</cp:coreProperties>
</file>