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73F1D-4F7C-4B21-A2D3-CAE79DFA42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A1E32D-9E79-4937-95DC-455208517B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Prevalence of hearing loss severity by sex and race using speech frequency pure tone averages in the better hearing ear in adults aged 70 years and older, National Health and Nutritional Examination Survey 2005–2006. *There were no cases of severe hearing loss in women.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Gerontological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64EFBD-9FC3-4D05-84CC-8B963F50CD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erona/glr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66A, Issue 5, May 2011, Pages 582–590, </a:t>
            </a:r>
            <a:r>
              <a:rPr lang="en-US" altLang="en-US" sz="1000">
                <a:solidFill>
                  <a:srgbClr val="333333"/>
                </a:solidFill>
                <a:hlinkClick r:id="rId3"/>
              </a:rPr>
              <a:t>https://doi.org/10.1093/gerona/glr002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Prevalence of hearing loss severity by sex and race using speech frequency pure tone averages in the better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Prevalence of hearing loss severity by sex and race using speech frequency pure tone averages in the better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2024-04-26T21:42:22Z</dcterms:modified>
</cp:coreProperties>
</file>