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60AC99-0472-41AC-BD21-42FC66AAB4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8F4397-E0B2-4E64-88F6-FCE67C82E3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KO mouse quadriceps muscles display a metabolic shift with decreased activity of anaerobic metabolism and increased activity of both glycolytic and mitochondrial aerobic enzymes occurring in the absence of increased mitochondrial DNA. (A) Enzyme activities of hexokinase (HK), glyceraldehyde-3-phosphate dehydrogenase (GAPDH), hexokinase (HK), lactate dehydrogenase (LDH), citrate synthase (CS), succinate dehydrogenase (SDH), cytochrome c oxidase (CCO), 3-hydroxyacyl-CoA dehydrogenase (BHAD), medium chain acyl-CoA dehydrogenase (MCAD) and glutamate dehydrogenase (GDH) were determined (WT n = 8, KO n = 8). (B) Relative copy number of mitochondrial to nuclear DNA was determined using qPCR (WT n = 4, KO n = 4). All graphs show mean±95% CI.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50A630-E956-4E9E-BD63-1C51E9339A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m3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8, 15 April 2008, Pages 1076–1086, </a:t>
            </a:r>
            <a:r>
              <a:rPr lang="en-US" altLang="en-US" sz="1000">
                <a:solidFill>
                  <a:srgbClr val="333333"/>
                </a:solidFill>
                <a:hlinkClick r:id="rId3"/>
              </a:rPr>
              <a:t>https://doi.org/10.1093/hmg/ddm380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KO mouse quadriceps muscles display a metabolic shift with decreased activity of anaerobic metabolism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KO mouse quadriceps muscles display a metabolic shift with decreased activity of anaerobic metabolism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2024-04-26T06:28:11Z</dcterms:modified>
</cp:coreProperties>
</file>