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94FC14-AB9D-47EF-8BE8-D343024C679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786ED9-81F8-40BA-ADC5-4CA401D91A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Combinatorial treatment increased overall body and muscle weight as well as muscle function. (A) Weekly weight measurements from week 3-week 7 postnatal showed significant increases in total bodyweight of dual-treatment with IGF-1 overexpression and losartan treatment over untreated DyW mice treated with single-mode therapies at all-time points (P &lt; 0.05, n = 5, two-way ANOVA). (B) Wet hind limb muscle weights show that dual-treatment led to significant increases in tibialis anterior (TA) and quadriceps (QD) weight over untreated and losartan-treated DyW mice (P &lt; 0.05, n = 5, two-way ANOVA). (C) Locomotory activity as measured by standups/5 min were significantly increased in the dual-treatment group compared to untreated and IGF-1 overexpressing mice. (D) Time to hind limb retraction, an indirect measure of muscle strength, was significantly increased in the dual treatment group over untreated and both single-mode therapies (P &lt; 0.05, n = 5, one-way ANOVA). *denotes significance from WT, # denotes significance from DyW, ∇ denotes significance between DyW-IGFtg and DyW-IGFtg-losartan,  ^ denotes significance between DyW-losartan and DyW-IGFtg-losartan. *= P &lt; 0.05, **= P &lt; 0.01, *** P &lt; 0.001, ****= P &lt; 0.0001. Trend applies to all other symbols.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6C8936-0042-415F-921C-83CBC7EE2DA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29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21, 1 November 2016, Pages 4624–4634,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https://doi.org/10.1093/hmg/ddw291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Combinatorial treatment increased overall body and muscle weight as well as muscle function. (A) Weekly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Combinatorial treatment increased overall body and muscle weight as well as muscle function. (A) Weekly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2024-09-20T14:45:12Z</dcterms:modified>
</cp:coreProperties>
</file>