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556373-3DD4-4682-816C-0ACF05D46A2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E784C5-A1C6-47ED-B85F-07060F61F3A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Regions showing greater activation in deaf compared with hearing participants (voxelwise P &lt; 0.05; clusterwise P &lt; 0.01). (B) Regions showing greater activation in dyslexic compared with hearing participants (voxelwise P &lt; 0.05; clusterwise P &lt; 0.01). (C) Regions showing greater activation in deaf and dyslexic participants combined compared with in hearing participants (voxelwise P &lt; 0.05; clusterwise P &lt; 0.005). Activated voxels up to 20 mm beneath the cortical surface are displayed. Plots represent the mean per cent signal change across all voxels in the activated cluster across all participants. Error bars represent the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27A793-85C1-49C8-9598-63EB5A14186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p1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7, July 2009, Pages 1928–1940, </a:t>
            </a:r>
            <a:r>
              <a:rPr lang="en-US" altLang="en-US" sz="1000">
                <a:solidFill>
                  <a:srgbClr val="333333"/>
                </a:solidFill>
                <a:hlinkClick r:id="rId3"/>
              </a:rPr>
              <a:t>https://doi.org/10.1093/brain/awp129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Regions showing greater activation in deaf compared with hearing participants (voxelwise P &lt; 0.05;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Regions showing greater activation in deaf compared with hearing participants (voxelwise P &lt; 0.05;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2024-04-27T01:37:04Z</dcterms:modified>
</cp:coreProperties>
</file>