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3C622-F256-44E8-972E-3E2BEDDA9D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3775B2-D6C4-40E1-AF2E-B2941E0D70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trial events for the AV, AA, and VV modality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7D102-D898-4718-B2EB-4FA5B58605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9, September 2014, Pages 2464–2475,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Schematic of trial events for the AV, AA, and VV modality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Schematic of trial events for the AV, AA, and VV modality conditions.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2024-05-11T02:23:13Z</dcterms:modified>
</cp:coreProperties>
</file>