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1967B-157B-44A3-B01F-DD2F011FCF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55477-522B-425A-8A60-4C6EEBEE1C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trial events for the AV, AA, and VV modality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3EA2E-8301-4E40-B53F-85D90C2A6B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2464–2475,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of trial events for the AV, AA, and VV modality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of trial events for the AV, AA, and VV modality conditions.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2024-09-19T09:11:04Z</dcterms:modified>
</cp:coreProperties>
</file>