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C7A12-6D0F-4854-B7A4-362F5C7C6C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4EDC4-ECE0-4B31-8D9F-F4DAD57E1A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trial events for the AV, AA, and VV modality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B22A17-B40F-47A9-9F75-29153FFADF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2464–2475,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of trial events for the AV, AA, and VV modality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of trial events for the AV, AA, and VV modality conditions.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2024-09-20T04:44:38Z</dcterms:modified>
</cp:coreProperties>
</file>