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51967B-157B-44A3-B01F-DD2F011FCFE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655477-522B-425A-8A60-4C6EEBEE1C3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of trial events for the AV, AA, and VV modality conditions.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83EA2E-8301-4E40-B53F-85D90C2A6B8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1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9, September 2014, Pages 2464–2475,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https://doi.org/10.1093/cercor/bht100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Schematic of trial events for the AV, AA, and VV modality conditions.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Schematic of trial events for the AV, AA, and VV modality conditions.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2024-09-19T09:11:04Z</dcterms:modified>
</cp:coreProperties>
</file>