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4CAADF-8AA5-4F07-A7C2-C96B2B1F49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E2A608-ADC9-4B28-9592-6090086629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Pictograph format to communicate risk information. Pictograph used in the “Guide to Decide” web-based decision aid [see ( 26 ) and ( 27 ) for details] to highlight the additional risk of cataracts (one of the several side effects of tamoxifen) faced by women taking tamoxifen ( dark blue ) as compared with the baseline risk for women of the same age ( light blue ). Each rectangle represents 1 out of 100 individuals.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4D3A8-224E-49D7-9FF2-748E8D76F2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Bar graph format to communicate risk information. Bar graph format based on the decision support tool Adjuvant! Online to display estimated survival and mortality risks for breast cancer patients who are deciding between different adjuvant therapy options. Reproduced from Zikmund-Fisher et al. ( 51 ) with permission from John Wiley &amp; Sons Inc.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4D3A8-224E-49D7-9FF2-748E8D76F2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Binary choice pictograph format to communicate risk information. Binary format showing the incremental survival benefit to a breast cancer patient of adding chemotherapy to hormonal therapy. Each rectangle represents 1 out of 100 individuals. Reproduced from Zikmund-Fisher et al. ( 49 ) with permission from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4D3A8-224E-49D7-9FF2-748E8D76F2B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r3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r3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r31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19, 5 October 2011, Pages 1436–1443, </a:t>
            </a:r>
            <a:r>
              <a:rPr lang="en-US" altLang="en-US" sz="1000">
                <a:solidFill>
                  <a:srgbClr val="333333"/>
                </a:solidFill>
                <a:hlinkClick r:id="rId3"/>
              </a:rPr>
              <a:t>https://doi.org/10.1093/jnci/djr318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Pictograph format to communicate risk information. Pictograph used in the “Guide to Decide” web-based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57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19, 5 October 2011, Pages 1436–1443, </a:t>
            </a:r>
            <a:r>
              <a:rPr lang="en-US" altLang="en-US" sz="1000">
                <a:solidFill>
                  <a:srgbClr val="333333"/>
                </a:solidFill>
                <a:hlinkClick r:id="rId3"/>
              </a:rPr>
              <a:t>https://doi.org/10.1093/jnci/djr318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Bar graph format to communicate risk information. Bar graph format based on the decision support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3249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19, 5 October 2011, Pages 1436–1443, </a:t>
            </a:r>
            <a:r>
              <a:rPr lang="en-US" altLang="en-US" sz="1000">
                <a:solidFill>
                  <a:srgbClr val="333333"/>
                </a:solidFill>
                <a:hlinkClick r:id="rId3"/>
              </a:rPr>
              <a:t>https://doi.org/10.1093/jnci/djr318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Binary choice pictograph format to communicate risk information. Binary format showing the incremental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37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Pictograph format to communicate risk information. Pictograph used in the “Guide to Decide” web-based ...</vt:lpstr>
      <vt:lpstr>Figure 2 Bar graph format to communicate risk information. Bar graph format based on the decision support tool ...</vt:lpstr>
      <vt:lpstr>Figure 3 Binary choice pictograph format to communicate risk information. Binary format showing the incremental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2024-04-26T17:08:08Z</dcterms:modified>
</cp:coreProperties>
</file>