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FF2790-3652-41DB-AD53-B3313A1A71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7977F-042D-418E-AECB-AF90A2FA22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31DB8-DB0B-4F02-866C-5166E42EC5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2024-04-26T03:37:56Z</dcterms:modified>
</cp:coreProperties>
</file>