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4B54F-C2A6-404D-8F74-2F107C111F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48C4C-79CD-48B2-8274-24A8DA9242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4B592-64AC-4B8E-8A16-B0A9590AAB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2024-04-26T03:09:37Z</dcterms:modified>
</cp:coreProperties>
</file>