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C9B0C9-E4C2-4DF6-9935-395454A923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B44138-540B-4586-9171-C470281EF1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HOTAIR regulators improve utility of HOTAIR in stratifying HER2-Enriched tumours. (A and B) Relative expression of HOTAIR and transcription factors across the PAM50 intrinsic breast cancer subtypes. Referring to A, horizontal bars are the mean and error bars standard deviation. Significance was found via one-way ANOVAs with Tukey’s corrected multiple comparisons for HER2 tumours against all others. P-values are &lt;0.05 (*), &lt;0.01 (**), &lt;0.001 (***) and &lt;0.0001 (****). Tumour numbers are as follow Basal-like (140, Basal), HER2-enriched (67, HER2), Luminal A (420, LumA) Luminal B (194, LumB) and Normal-like (24, N-Like). (C-E) Kaplan-Meier curves stratifying the overall survival of patients with HER2-enriched tumours by HOTAIR alone, the transcription factors or their combination. Logrank hazards ratios with their 95% confidence intervals (CI) and P-values indicated b elow. Tumour number in the low or high expression groups are indicated in each graph. (F to G) As above, except for the relapse free survival (RFS) of patients with HER2-enriched Grade 3 tumours.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06FD71-8954-4A6A-8607-6717CA9C22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15, 1 August 2016, Pages 3269–3283, </a:t>
            </a:r>
            <a:r>
              <a:rPr lang="en-US" altLang="en-US" sz="1000">
                <a:solidFill>
                  <a:srgbClr val="333333"/>
                </a:solidFill>
                <a:hlinkClick r:id="rId3"/>
              </a:rPr>
              <a:t>https://doi.org/10.1093/hmg/ddw177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HOTAIR regulators improve utility of HOTAIR in stratifying HER2-Enriched tumours. (A and B) Relative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HOTAIR regulators improve utility of HOTAIR in stratifying HER2-Enriched tumours. (A and B) Relative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2024-04-26T05:33:54Z</dcterms:modified>
</cp:coreProperties>
</file>