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D69BE-E6FA-4D57-BE5A-2DEBE7545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6E857-42FB-4723-B5F0-93D36BA3B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rate (GFR) vs endogenous creatinine clearance (ECC) in patients with proteinuria and a serum albumin level 25.8 g/l (open squares). The overestimation of GFR by ECC was more pronounced in patients with low serum albumin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A96F7-6931-4C7A-AD8D-90D2CA858C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7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2005, Pages 707–711,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Glomerular filtration rate (GFR) vs endogenous creatinine clearance (ECC) in patients with proteinuria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Glomerular filtration rate (GFR) vs endogenous creatinine clearance (ECC) in patients with proteinuria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2024-04-26T12:53:14Z</dcterms:modified>
</cp:coreProperties>
</file>