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58DEC-6349-471D-B819-DE8F6A64D8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372E5-CB84-4865-AB7F-211595D410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 Architectonic maps of the prefrontal cortex of rats produced by three different investigators. (A) A map of the medial and lateral surfaces of the rat brain (Krettek and Price, 1977); the rhinal sulcus has been spread open graphically, to allow visualization of the orbital cortex in the upper bank of the sulcus. (B) An unfolded map of the rostral half of the rat brain (Ray and Price, 1992); the medial surface and corpus callosum is at the top, the dorsolateral cortex is in the middle and the ventrolateral cortex is at the bottom, ending at the rhinal sulcus. The architectonic areas are slightly modified from those delineated by Krettek and Price. (C) A recent map of the medial and lateral surfaces of the rat cortex (Zilles and Wree, 1995). The areas are similar to those shown in the other two maps, but many of the names have been changed.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9EC91-F316-46B5-93B7-C2DCD06C1F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Architectonic maps of the prefrontal cortex of rats produced by three different investigators. (A) A map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Architectonic maps of the prefrontal cortex of rats produced by three different investigators. (A) A map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2024-04-26T08:19:59Z</dcterms:modified>
</cp:coreProperties>
</file>