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FC538B-D777-4858-867F-46FA6522A9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ED3AB-C392-45EC-9B02-E9AC2B8ACF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previous figure, but as a function of stellar mass rather than luminosity.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256D4-C503-4EE7-88E3-1A81804F48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64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404, Issue 4, June 2010, Pages 2087–2122,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https://doi.org/10.1111/j.1365-2966.2010.16425.x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Same as previous figure, but as a function of stellar mass rather than luminosity.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Same as previous figure, but as a function of stellar mass rather than luminosity.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2024-04-26T18:53:51Z</dcterms:modified>
</cp:coreProperties>
</file>