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59CA36-A5F6-4746-A7B4-0E5B44EE4A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D5B47C-C2F9-4BDF-BF97-19E415BFDD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 of Mt. Erebus showing its location and the location and 40Ar/39Ar ages of its lavas. Map modified from Kelly et al. (2008a). Data taken from Harpel et al. (2004), Esser et al. (2004) and Kelly et al. (2008b).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79BA35-3AE5-4C16-8A16-6E8DA8AC1A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egs0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54, Issue 2, February 2013, Pages 235–271,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https://doi.org/10.1093/petrology/egs068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Map of Mt. Erebus showing its location and the location and </a:t>
            </a:r>
            <a:r>
              <a:rPr lang="en-US" altLang="en-US" b="0" baseline="30000"/>
              <a:t>40</a:t>
            </a:r>
            <a:r>
              <a:rPr lang="en-US" altLang="en-US" b="0"/>
              <a:t>Ar/</a:t>
            </a:r>
            <a:r>
              <a:rPr lang="en-US" altLang="en-US" b="0" baseline="30000"/>
              <a:t>39</a:t>
            </a:r>
            <a:r>
              <a:rPr lang="en-US" altLang="en-US" b="0"/>
              <a:t>Ar ages of its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Map of Mt. Erebus showing its location and the location and 40Ar/39Ar ages of its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2024-04-27T03:17:02Z</dcterms:modified>
</cp:coreProperties>
</file>