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310F5-B0B3-483A-9ACD-1C81DF66D8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30913-226B-48D5-9BE0-8A365A2573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comparison of activation patterns in patients and controls preceding training (P &lt; 0.01 voxel-level uncorrected, P &lt; 0.05 cluster-level corrected; see also Tables 3 and 4). Note more activation in the left PMd (BA 6) in MS patients than in healthy volunteers during thumb flexion (A) and extension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Brain Vol. 127 No. 11 © Guarantors of Brain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0829A-AEBE-4DB3-A8CD-F59BAC4B2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2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11, November 2004, Pages 2506–2517,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https://doi.org/10.1093/brain/awh266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Direct comparison of activation patterns in patients and controls preceding training (P &lt; 0.01 voxel-level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Direct comparison of activation patterns in patients and controls preceding training (P &lt; 0.01 voxel-level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2024-04-26T11:52:21Z</dcterms:modified>
</cp:coreProperties>
</file>