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9E0770-879E-45DC-B4D5-30E819E619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D000D6-ED46-4095-99FC-DE52F6CC00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TMS sites and experimental protocol. Panel (A) shows the parietal (green dot, over IPS) and frontal (red dot, over FEF as in Ruff et al. 2006) TMS sites projected on images of the individual structural scans of our participants (S1 = subject 1, etc.). The corresponding scalp positions were determined in each individual with Brainsight Frameless Stereotaxy (see Materials and Methods). Panels (B) and (C) show a schematic time course of a single block of interleaved TMS–fMRI: (B) with visual stimuli on the screen during TMS or (C) without visual stimuli other than the constant central fixation point (illustrated here by successive blank gray screens). For each block, 3 TMS trains were delivered in the 570-ms gaps between the acquisition of subsequent image volumes at 1 of the 4 intensities used (see Materials and Methods). Seven rest scans were included between successive blocks. Visual stimuli (when present, as in the illustration panels for B) remained visible during all 3 TMS trains and during the acquisition of the 3 image volumes following the TMS trains.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2903DB-415D-4355-8D47-4233C97E1B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817–827, </a:t>
            </a:r>
            <a:r>
              <a:rPr lang="en-US" altLang="en-US" sz="1000">
                <a:solidFill>
                  <a:srgbClr val="333333"/>
                </a:solidFill>
                <a:hlinkClick r:id="rId3"/>
              </a:rPr>
              <a:t>https://doi.org/10.1093/cercor/bhm128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TMS sites and experimental protocol. Panel (A) shows the parietal (green dot, over IPS) and frontal (red dot,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TMS sites and experimental protocol. Panel (A) shows the parietal (green dot, over IPS) and frontal (red dot,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2024-04-26T09:08:59Z</dcterms:modified>
</cp:coreProperties>
</file>