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0599B-4CD3-4763-862C-7106848AC9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F8C4F-B669-45AA-B899-A51BE97292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NMDA and AMPA expression delineates barrels in somatosensory cortex at early ages. Ontogeny of GluR1 and NR1 pattern formation begins early during critical period development. Cortices flattened tangential to the plane of S1 showed a negative barrel pattern (labeling primarily barrel septi) following GluR1 immunohistochemistry at P4 (A), P5 (B), and P7 (C). In contrast, NR1 immunohistochemistry demonstrated a positive barrel pattern (labeling primarily in barrel hollows) at P4 (D), P5 (E), and P7 (F). WT cortex showed a tightly clustered barrel pattern when immunostained for NR1, silver stained, and viewed under dark-field microscopy (G). GAP-43 HZ cortex displayed barrels that are less compact with poorly defined barrel/septal boundaries (H). GAP-43 KO cortex failed to show an NR1-mediated barrel pattern (I). PMBSF, posterior medial barrel subfield; SW, small whiskers.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45D262-9584-4B5D-96E3-120B8AD1D1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1696–1707, </a:t>
            </a:r>
            <a:r>
              <a:rPr lang="en-US" altLang="en-US" sz="1000">
                <a:solidFill>
                  <a:srgbClr val="333333"/>
                </a:solidFill>
                <a:hlinkClick r:id="rId3"/>
              </a:rPr>
              <a:t>https://doi.org/10.1093/cercor/bhp231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NMDA and AMPA expression delineates barrels in somatosensory cortex at early ages. Ontogeny of GluR1 and NR1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NMDA and AMPA expression delineates barrels in somatosensory cortex at early ages. Ontogeny of GluR1 and NR1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2024-04-27T04:34:34Z</dcterms:modified>
</cp:coreProperties>
</file>