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  <p:sldId id="298" r:id="rId15"/>
    <p:sldId id="301" r:id="rId16"/>
    <p:sldId id="304" r:id="rId17"/>
    <p:sldId id="307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tags" Target="tags/tag1.xml" /><Relationship Id="rId2" Type="http://schemas.openxmlformats.org/officeDocument/2006/relationships/notesMaster" Target="notesMasters/notesMaster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FBDFCB-F33F-4128-8F9C-E34B42325F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BC987-2543-4B5F-AFFD-8ABD1D6888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Donatello, David, ca. 1440, bronze, 158 cm. Museo Nazionale del Bargello, Florence. (Photo: Conway Library, The Courtauld Institute of Art.)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Michelangelo, Compositional Study for the Battle of Cascina, 1504, black chalk over stylus, 23.5 × 35.6 cm. Gabinetto Disegni e Stampe, Uffizi, Florence, 613E. (Photo: Gabinetto Fotografico, Soprintendenza, Florence.)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Luca Signorelli, Nude Man, ca. 1498–99, black chalk, 27 × 13.6 cm. Department of Prints and Drawings, British Museum, London, 1946.7.13.11. (Photo: The Trustees of the British Museum.)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Michelangelo, Nude from Behind and Other Studies, 1504, black chalk and pen and brown ink, 31.5 × 27.8 cm. Department of Prints and Drawings, British Museum, London, 1859,0625.564 recto. (Photo: The Trustees of the British Museum.)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Donatello, Boy Faun Treading on a Snake (‘Atys /Amorino’), ca. 1440, bronze, height 104 cm. Museo Nazionale del Bargello, Florence. (Photo: Conway Library, The Courtauld Institute, London.)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Raphael, after Michelangelo, David, 1507–8, pen and brown ink over traces of black chalk, 39.6 × 21.9 cm. Department of Prints and Drawings, British Museum, London, Pp. 1.65. (Photo: The Trustees of the British Museum.)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Bronzino, detail from the The Gathering of Manna, 1540–45, mural, Chapel of Eleonora of Toledo, Palazzo Vecchio, Florence. (Photo: Antonio Quattrone, Florence.)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Agostino Veneziano, after Michelangelo, Soldier Fastening his Trousers, ca. 1517, engraving, 16.4 × 12.1 cm. Department of Prints and Drawings, British Museum, London, H, 3.71. (Photo: The Trustees of the British Museum.)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Sandro Botticelli, illustration to Dante, Divina Commedia, Inferno, Canto 21, 1490s, pen and brown ink over black chalk underdrawing on parchment, ca. 32.5 × 47.5 cm. Kupferstichkabinett, Berlin, cod. Hamilton 201. (Photo: bpk, Kupferstichkabinett, SMB, Philipp Allard.)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Giotto, The Raising of Lazarus, ca. 1306, mural. Scrovegni chapel, Padua. (Photo: Gabinetto Fotografico, Museo Civico, Padua, su gentile concessione del Comune di Padova, Assessorato ai Musei, Politiche Culturali e Spettacoli.)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Masaccio, The Beheading of the Baptist, 1426, tempera on panel, 20.8 × 60.1 cm. 20.8 × ca. 30 cm, Gemäldegalerie, Berlin. (Photo: bpk, Gemäldegalerie, SMB, Jörg P. Anders.)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Master of the Osservanza, Flagellation, ca. 1435, tempera on panel, 36.5 × 45.7 cm. Musei Vaticani, Città del Vaticano. (Photo: Alinari Archives, Florence.)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Luca Signorelli, detail from How Saint Benedict Reproved Fra Valerian's Brother for Breaking his Fast, 1498–99, mural. Monteoliveto Maggiore. (Photo: Tom Henry)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Bottega del 1473, San Bernardino Revives a Young Man Wounded by a Ball, 1473, panel. Galleria Nazionale dell'Umbria, Perugia. (Photo: Galleria Nazionale dell'Umbria.)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Aristotile da Sangallo, after Michelangelo, Bathers, 1542, oil on panel, 76.4 × 130.2 cm. Holkham Hall, Norfolk (Photo: Photographic Survey, The Courtauld Institute of Art, reproduced by kind permission of Viscount Coke and the Trustees of the Holkham Estate.)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5DCD-3540-43F6-8363-AC90C6B40E2A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3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4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5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oxartj/kcp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Donatello, David, ca. 1440, bronze, 158 cm. Museo Nazionale del Bargello, Florence. (Photo: Conway Library,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Michelangelo, Compositional Study for the Battle of Cascina, 1504, black chalk over stylus, 23.5 × 35.6 cm.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Luca Signorelli, Nude Man, ca. 1498–99, black chalk, 27 × 13.6 cm. Department of Prints and Drawings, British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12. </a:t>
            </a:r>
            <a:r>
              <a:rPr lang="en-US" altLang="en-US" b="0"/>
              <a:t>Michelangelo, Nude from Behind and Other Studies, 1504, black chalk and pen and brown ink, 31.5 × 27.8 cm.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13. </a:t>
            </a:r>
            <a:r>
              <a:rPr lang="en-US" altLang="en-US" b="0"/>
              <a:t>Donatello, Boy Faun Treading on a Snake (‘Atys /Amorino’), ca. 1440, bronze, height 104 cm. Museo Nazionale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125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14. </a:t>
            </a:r>
            <a:r>
              <a:rPr lang="en-US" altLang="en-US" b="0"/>
              <a:t>Raphael, after Michelangelo, David, 1507–8, pen and brown ink over traces of black chalk, 39.6 × 21.9 cm.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15. </a:t>
            </a:r>
            <a:r>
              <a:rPr lang="en-US" altLang="en-US" b="0"/>
              <a:t>Bronzino, detail from the The Gathering of Manna, 1540–45, mural, Chapel of Eleonora of Toledo, Palazzo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Agostino Veneziano, after Michelangelo, Soldier Fastening his Trousers, ca. 1517, engraving, 16.4 × 12.1 cm.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Sandro Botticelli, illustration to Dante, Divina Commedia, Inferno, Canto 21, 1490s, pen and brown ink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Giotto, The Raising of Lazarus, ca. 1306, mural. Scrovegni chapel, Padua. (Photo: Gabinetto Fotografico,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Masaccio, The Beheading of the Baptist, 1426, tempera on panel, 20.8 × 60.1 cm. 20.8 × ca. 30 cm,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Master of the Osservanza, Flagellation, ca. 1435, tempera on panel, 36.5 × 45.7 cm. Musei Vaticani, Città del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Luca Signorelli, detail from How Saint Benedict Reproved Fra Valerian's Brother for Breaking his Fast,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83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Bottega del 1473, San Bernardino Revives a Young Man Wounded by a Ball, 1473, panel. Galleria Nazionale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Oxford Art J</a:t>
            </a:r>
            <a:r>
              <a:rPr lang="en-US" altLang="en-US" sz="1000">
                <a:solidFill>
                  <a:srgbClr val="333333"/>
                </a:solidFill>
              </a:rPr>
              <a:t>, Volume 32, Issue 3, October 2009, Pages 427–446,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https://doi.org/10.1093/oxartj/kcp030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Aristotile da Sangallo, after Michelangelo, Bathers, 1542, oil on panel, 76.4 × 130.2 cm. Holkham Hall,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3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45</Paragraphs>
  <Slides>15</Slides>
  <Notes>15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16">
      <vt:lpstr>13_Office Theme</vt:lpstr>
      <vt:lpstr>Fig. 1. Donatello, David, ca. 1440, bronze, 158 cm. Museo Nazionale del Bargello, Florence. (Photo: Conway Library, ...</vt:lpstr>
      <vt:lpstr>Fig. 2. Agostino Veneziano, after Michelangelo, Soldier Fastening his Trousers, ca. 1517, engraving, 16.4 × 12.1 cm. ...</vt:lpstr>
      <vt:lpstr>Fig. 3. Sandro Botticelli, illustration to Dante, Divina Commedia, Inferno, Canto 21, 1490s, pen and brown ink over ...</vt:lpstr>
      <vt:lpstr>Fig. 4. Giotto, The Raising of Lazarus, ca. 1306, mural. Scrovegni chapel, Padua. (Photo: Gabinetto Fotografico, ...</vt:lpstr>
      <vt:lpstr>Fig. 5. Masaccio, The Beheading of the Baptist, 1426, tempera on panel, 20.8 × 60.1 cm. 20.8 × ca. 30 cm, ...</vt:lpstr>
      <vt:lpstr>Fig. 6. Master of the Osservanza, Flagellation, ca. 1435, tempera on panel, 36.5 × 45.7 cm. Musei Vaticani, Città del ...</vt:lpstr>
      <vt:lpstr>Fig. 7. Luca Signorelli, detail from How Saint Benedict Reproved Fra Valerian's Brother for Breaking his Fast, ...</vt:lpstr>
      <vt:lpstr>Fig. 8. Bottega del 1473, San Bernardino Revives a Young Man Wounded by a Ball, 1473, panel. Galleria Nazionale ...</vt:lpstr>
      <vt:lpstr>Fig. 9. Aristotile da Sangallo, after Michelangelo, Bathers, 1542, oil on panel, 76.4 × 130.2 cm. Holkham Hall, ...</vt:lpstr>
      <vt:lpstr>Fig. 10. Michelangelo, Compositional Study for the Battle of Cascina, 1504, black chalk over stylus, 23.5 × 35.6 cm. ...</vt:lpstr>
      <vt:lpstr>Fig. 11. Luca Signorelli, Nude Man, ca. 1498–99, black chalk, 27 × 13.6 cm. Department of Prints and Drawings, British ...</vt:lpstr>
      <vt:lpstr>Fig. 12. Michelangelo, Nude from Behind and Other Studies, 1504, black chalk and pen and brown ink, 31.5 × 27.8 cm. ...</vt:lpstr>
      <vt:lpstr>Fig. 13. Donatello, Boy Faun Treading on a Snake (‘Atys /Amorino’), ca. 1440, bronze, height 104 cm. Museo Nazionale ...</vt:lpstr>
      <vt:lpstr>Fig. 14. Raphael, after Michelangelo, David, 1507–8, pen and brown ink over traces of black chalk, 39.6 × 21.9 cm. ...</vt:lpstr>
      <vt:lpstr>Fig. 15. Bronzino, detail from the The Gathering of Manna, 1540–45, mural, Chapel of Eleonora of Toledo, Palazzo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2024-04-26T03:51:22Z</dcterms:modified>
</cp:coreProperties>
</file>