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C0B20-B25D-4D2D-9B40-81FB49E22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4E545-FF43-4CFD-9891-C9B620DCA9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mean raw RTs are depicted as a function of TMS sites (left FEF vs. right FEF), cue (small vs. large), and eccentricity (2 vs. 12°). Error bars represent the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86302-D47F-4989-A23E-4A1EE992A9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396–402,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mean raw RTs are depicted as a function of TMS sites (left FEF vs. right FEF), cue (small vs. large),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mean raw RTs are depicted as a function of TMS sites (left FEF vs. right FEF), cue (small vs. large),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2024-04-26T11:16:36Z</dcterms:modified>
</cp:coreProperties>
</file>