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F1AA0-D74B-4853-9444-706F15B5BC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BB801-3CB9-4812-BBCE-CF9A98A3F1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by Race for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9FB81-94A5-4D66-A1C4-5C45A501E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Patterns by Race for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Patterns by Race for Selected Histologies.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2024-04-27T00:02:20Z</dcterms:modified>
</cp:coreProperties>
</file>