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172154-B8C5-41CC-AAA2-2C664AF39D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285924-5B8E-448B-ADA8-8BAB2BEE72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Mark Morris, Dido and Aeneas, Act 1. Set design by Robert Bordo. After Morris's retirement from the role of Dido in 2000, he was succeeded by others. This photograph shows Amber Star Merkens, on bench in foreground, as Dido, and Domingo Estrada, Jr., bare-chested, on balustrade at rear, as Aeneas, with the company. Photograph by Susana Millman ©, courtesy of the Mark Morris Dance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1513E1-1B52-4306-8A1D-8BFEC42F932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oq/kbv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Opera Q</a:t>
            </a:r>
            <a:r>
              <a:rPr lang="en-US" altLang="en-US" sz="1000">
                <a:solidFill>
                  <a:srgbClr val="333333"/>
                </a:solidFill>
              </a:rPr>
              <a:t>, Volume 31, Issue 3, summer 2015, Pages 182–185, </a:t>
            </a:r>
            <a:r>
              <a:rPr lang="en-US" altLang="en-US" sz="1000">
                <a:solidFill>
                  <a:srgbClr val="333333"/>
                </a:solidFill>
                <a:hlinkClick r:id="rId3"/>
              </a:rPr>
              <a:t>https://doi.org/10.1093/oq/kbv009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Mark Morris, Dido and Aeneas, Act 1. Set design by Robert Bordo. After Morris's retirement from the role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4016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Mark Morris, Dido and Aeneas, Act 1. Set design by Robert Bordo. After Morris's retirement from the role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2024-04-26T19:45:46Z</dcterms:modified>
</cp:coreProperties>
</file>