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5B35D-2836-4BDE-A5FE-4E658F6FE7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F282C-7E43-4067-85E6-233BFD57A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SED of the disc (in cgs units) at decoupling for various disc masses: Md/Ms= 1 (solid line); 0.5 (dotted line) and 0.1 (dashed line). The initial separation was a0= 0.01 pc. Bottom: contributions to the overall SED for disc mass Md/Ms= 1 shown in the top plot. The solid line indicates the full spectrum; the short-dashed line shows the contribution of only the outer disc, without including the extra tidal dissipation term and the long-dashed line includes the emission of the inner disc but still does not include the hot gap edges. Comparing the long-dashed and solid lines thus shows the importance of the hot gap emission at high radiation frequencies. For reference, the red line shows the SED of a standard constant- accretion disc: its spectrum is shallower than the one found here, which more closely approximates the structure of a decretion disc.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0293C-96EF-411D-906B-49E41A0FC2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17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398, Issue 3, September 2009, Pages 1392–1402,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https://doi.org/10.1111/j.1365-2966.2009.15179.x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Top: SED of the disc (in cgs units) at decoupling for various disc masses: M</a:t>
            </a:r>
            <a:r>
              <a:rPr lang="en-US" altLang="en-US" b="0" baseline="-25000"/>
              <a:t>d</a:t>
            </a:r>
            <a:r>
              <a:rPr lang="en-US" altLang="en-US" b="0"/>
              <a:t>/M</a:t>
            </a:r>
            <a:r>
              <a:rPr lang="en-US" altLang="en-US" b="0" baseline="-25000"/>
              <a:t>s</a:t>
            </a:r>
            <a:r>
              <a:rPr lang="en-US" altLang="en-US" b="0"/>
              <a:t>=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Top: SED of the disc (in cgs units) at decoupling for various disc masses: Md/Ms=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2024-04-26T11:01:55Z</dcterms:modified>
</cp:coreProperties>
</file>