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13468-9696-47E8-911B-39B3D2F451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604FC-FC9A-4472-858E-DC37D26DF2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 color, the cortical areas (Brodmann's designations) investigated in this study. CS, central sulcus; IPS, intraparietal sulcus; LS, lateral sulcus.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1DB84E-6BC4-40BF-810E-79A87B30F3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suppl_1, September 2007, Pages i77–i87,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 color, the cortical areas (Brodmann's designations) investigated in this study. CS, central sulcus; IPS,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In color, the cortical areas (Brodmann's designations) investigated in this study. CS, central sulcus; IPS,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2024-04-26T10:45:52Z</dcterms:modified>
</cp:coreProperties>
</file>