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A8637-EDD8-4C43-A923-436510AA9C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C77EF-BA8E-4856-BF4A-37AD5678DF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6B07E-6501-40F6-BF1D-82DF189C42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2024-04-26T10:52:22Z</dcterms:modified>
</cp:coreProperties>
</file>