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03D6D-07C6-4030-B2AF-E6D7A37363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107DA-5810-465F-B473-45CD76D947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of randomized controlled trials investigating the effect of prebiotic supplementation on circulating IL-6 concentration, subgrouped by disease status. Pooled effect estimates (diamonds) for IL-6 are shown. Values are standardized mean differences with 95% CIs determined with the use of generic IV random-effects models. Heterogeneity was quantified by I2 at a significance of P &lt; 0.10. IV, inverse variance; Std., standardized; T2DM, type 2 diabetes mellitus.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American Society for Nutrition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E2ABC-05A6-43E8-8053-FF978DA26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945/ajcn.117.156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Nutr</a:t>
            </a:r>
            <a:r>
              <a:rPr lang="en-US" altLang="en-US" sz="1000">
                <a:solidFill>
                  <a:srgbClr val="333333"/>
                </a:solidFill>
              </a:rPr>
              <a:t>, Volume 106, Issue 3, September 2017, Pages 930–945,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https://doi.org/10.3945/ajcn.117.156265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Forest plot of randomized controlled trials investigating the effect of prebiotic supplementation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Forest plot of randomized controlled trials investigating the effect of prebiotic supplementation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2024-04-26T23:04:37Z</dcterms:modified>
</cp:coreProperties>
</file>