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40FFE8-EBB9-4CD3-87B5-C6AA70D65A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6D4C6C-F610-4DC2-89DB-C12763A9AA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5AAB7E-5359-40A3-8E12-39C540FF8B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2024-04-26T20:15:51Z</dcterms:modified>
</cp:coreProperties>
</file>