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5710D-ED05-4C36-AF8A-4421B5800F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67318-CDC4-442A-B125-7B7A8FD8F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associations between systolic blood pressure (SBP) reactivity during exercise (5 metabolic equivalents) and (a) SBP reactivity during star tracing (β = 0.34, P = 0.01), (b) SBP reactivity during speech preparation (β = 0.37, P = 0.007), and (c) SBP reactivity during speech (β = 0.41, P = 0.003).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F6464-CF4D-4EA3-97FB-194007059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s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2013, Pages 409–415,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https://doi.org/10.1093/ajh/hps036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Unadjusted associations between systolic blood pressure (SBP) reactivity during exercise (5 metabolic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900" y="1371600"/>
            <a:ext cx="1845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Unadjusted associations between systolic blood pressure (SBP) reactivity during exercise (5 metabolic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2024-04-27T02:08:02Z</dcterms:modified>
</cp:coreProperties>
</file>