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31DC7-53D3-4CFA-A784-86F3252852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59E67-1788-4032-9661-52505ECF5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Kaplan–Meyer curves demonstrating freedom from death over time according to quartiles of copeptin at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21324-4445-41DC-93F1-66B95EFCD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0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10, May 2009, Pages 1187–1194,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Kaplan–Meyer curves demonstrating freedom from death over time according to quartiles of copeptin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Kaplan–Meyer curves demonstrating freedom from death over time according to quartiles of copeptin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2024-04-27T01:34:11Z</dcterms:modified>
</cp:coreProperties>
</file>