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24B4AE-CFD0-433B-A4A5-AE2ABC1656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2A5A1B-BF53-46CB-90DB-1F8E2FD73F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Transverse, coronal and sagittal sections of statistical parametric maps showing significant BOLD signal increases (yellow–red areas) associated with exposure to common sexual imagery in 12 Parkinson’s disease (PD) control patients (A and B) and in 12 patients with Parkinson’s disease with hypersexuality (PD HS) (C–H) during ON and OFF medication states. BOLD signal increases are illustrated in (A and B) left and right middle temporal gyrus (MTG) and middle occipital gyrus (MOG) (x = −48, y = −59, z = 9), (C) ventral striatum (VS) (x = 18, y = 15, z = − 11), (D) hypothalamus (x = −5, y = −4, z = −9), (E) anterior prefrontal cortex (aPFC), anterior cingulate cortex (ACC), superior parietal lobule (SPL) and posterior cingulate cortex (PCC) (x = 8, y = −16, z = 33), (F) left and right middle temporal gyrus and middle occipital gyrus and anterior prefrontal cortex (x = −8, y = 56, z = 4), and (G and H) orbitofrontal cortex (OFC), superior parietal lobule, posterior cingulate cortex, and left and right middle temporal gyrus and middle occipital gyrus (x = −24, y = 48, z = −8). The colour bar indicates z-values.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76A817-E6A8-4493-ACF0-0C6337082D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3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2, February 2013, Pages 400–411, </a:t>
            </a:r>
            <a:r>
              <a:rPr lang="en-US" altLang="en-US" sz="1000">
                <a:solidFill>
                  <a:srgbClr val="333333"/>
                </a:solidFill>
                <a:hlinkClick r:id="rId3"/>
              </a:rPr>
              <a:t>https://doi.org/10.1093/brain/aws326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Transverse, coronal and sagittal sections of statistical parametric maps showing significant BOLD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Transverse, coronal and sagittal sections of statistical parametric maps showing significant BOLD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2024-07-16T05:34:19Z</dcterms:modified>
</cp:coreProperties>
</file>