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5F54C-07D0-4EB3-8671-749873A191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BE1ED-96E9-4945-A778-8780A0912A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Depletion of mtDNA in Tk2-deficient mice. (A) Quantification of skeletal muscle mtDNA levels in Tk2+/+ (+/+) and Tk2−/− (−/−) mice by Southern blot analysis. The mtDNA levels were correlated to nuclear genomic 18S rDNA. (B,C) mtDNA levels in Tk2−/− mice relative to mtDNA levels in Tk2+/+ mice (mean ± SD) in skeletal muscle, heart, liver, adipocytes, brain and spleen at different 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8891E-989E-43C9-901F-063AD55AF4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2329–2335,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Depletion of mtDNA in Tk2-deficient mice. (A) Quantification of skeletal muscle mtDNA levels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Depletion of mtDNA in Tk2-deficient mice. (A) Quantification of skeletal muscle mtDNA levels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2024-04-26T19:37:23Z</dcterms:modified>
</cp:coreProperties>
</file>