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91DC5-2047-47A0-A9A1-0AF0492BCE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E9D8F-18F5-4CCF-9059-EF797AC772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chart of indication for gentamicin use. Acute abdo: acute abdomen; CAP: community-acquired pneumonia; UTI/pyelo: complicated urinary tract infection/pyelonephritis; COPD: infective exacerbation of chronic obstructive pulmonary disease; HAP: hospital acquired pneumonia, neut sepsis: neutropaenic sepsis, other: an indication outside microbiology guidelines, not clear: indication unclear from hospital case notes review.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BB64A-71D2-4C2A-BBDB-D62C8FDED2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additional factors that may potentially contribute to the development of AKI. NSAIDs = non-steroidal anti-inflammatory agents; ACEi/ARB = angiotensin converting inhibitors or angiotensin receptor blockers.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BB64A-71D2-4C2A-BBDB-D62C8FDED26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in-patient mortality stratified by RIFLE criteria. The chi-squared test for trend highly significant (P &lt; 0.0001) and logistic regression analysis calculated an odds ratio of 2.62 for each increase in RIFLE score (95% CI 1.59–4.31).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BB64A-71D2-4C2A-BBDB-D62C8FDED26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p1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p1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p1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102, Issue 12, December 2009, Pages 873–880,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https://doi.org/10.1093/qjmed/hcp143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Frequency chart of indication for gentamicin use. Acute abdo: acute abdomen; CAP: community-acquired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95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102, Issue 12, December 2009, Pages 873–880,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https://doi.org/10.1093/qjmed/hcp143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Frequency of additional factors that may potentially contribute to the development of AKI. NSAIDs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83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102, Issue 12, December 2009, Pages 873–880,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https://doi.org/10.1093/qjmed/hcp143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Proportion of in-patient mortality stratified by RIFLE criteria. The chi-squared test for trend highly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0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Frequency chart of indication for gentamicin use. Acute abdo: acute abdomen; CAP: community-acquired ...</vt:lpstr>
      <vt:lpstr>Figure 2. Frequency of additional factors that may potentially contribute to the development of AKI. NSAIDs = ...</vt:lpstr>
      <vt:lpstr>Figure 3. Proportion of in-patient mortality stratified by RIFLE criteria. The chi-squared test for trend highly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2024-04-26T03:25:45Z</dcterms:modified>
</cp:coreProperties>
</file>