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82225-50FA-413C-9523-9E4059D61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48CDD-4851-4D0A-B068-9F9D1B738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 performance. (a) The choices of a subject in the decision task. The solid line shows the EV on the right in 3 different sets of 30 trials. Right and Left responses are shown. Each subject was run with a random order of the different EV trial sets. (b) The percentage of choices to the right as a function of the EV on the right (mean ± standard error of mean across all the subjects for the last 10 trials in a set). The EV for a left choice was 9 pence, in that 10 pence was obtained for a left choice with a probability of 0.9.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433ECB-FCC0-4529-9805-B823C340B5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652–663,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Task performance. (a) The choices of a subject in the decision task. The solid line shows the EV on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Task performance. (a) The choices of a subject in the decision task. The solid line shows the EV on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2024-04-26T22:39:03Z</dcterms:modified>
</cp:coreProperties>
</file>