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F2D35-106D-4E55-821A-AC4A0F9C71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40E43-BE52-47F9-87D7-D01FE6B22C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F8C0E-A9E2-48C7-8ECD-0D0004F4EC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2024-04-26T17:08:59Z</dcterms:modified>
</cp:coreProperties>
</file>