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CEF74F-EC31-475D-A19D-3171172B2D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396E2-8127-4209-A441-62400521B1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Geographical origin and host species (chicken or turkey) of the 138 Escherichia coli isolates.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2015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087B1-DB39-420B-BD13-C5788BFCF3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/pev2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94, Issue 11, November 2015, Pages 2635–2640,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https://doi.org/10.3382/ps/pev256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Geographical origin and host species (chicken or turkey) of the 138 Escherichia coli isolates.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152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Geographical origin and host species (chicken or turkey) of the 138 Escherichia coli isolates.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2024-04-26T22:30:49Z</dcterms:modified>
</cp:coreProperties>
</file>