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2576B-17F5-4673-8F24-C420C03CD2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3015B7-8EE9-4829-BB3D-2C23313B38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Bilateral volume reductions of BF in MCI patients compared with healthy elderly subjects, no age corrections (P &lt; 0.01, uncorrected). Coronal slices are from anterior to posterior (y = −2 to y = −8) in intervals of 2 mm. Blue area represents the combined probability maps (Ch1−Ch2, Ch3 = HDB, Ch4, and Ch4p) in MNI space including all voxels showing any probability of belonging to a cholinergic nucleus (BF ROI). Significant volume reductions are coded by the color scale (significance levels represented by T-values).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010837-6B21-4DB9-8EFB-FF103B3FE8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7, July 2010, Pages 1685–1695,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Bilateral volume reductions of BF in MCI patients compared with healthy elderly subjects, no age corrections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Bilateral volume reductions of BF in MCI patients compared with healthy elderly subjects, no age corrections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2024-04-26T12:10:42Z</dcterms:modified>
</cp:coreProperties>
</file>