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E1468D-D50A-4E8D-91CB-4C42E2248B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79EB2-69CD-411F-A902-CB2AD9167E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Kaplan–Meier estimates of the probability of survival free of heart failure or death. (A) The Kaplan–Meier curve of survival free of heart failure hospitalization or death at 2 years for the multidisciplinary care and the conventional care cohorts. (B) The Kaplan–Meier analysis for these two groups in which events occurring within the first 30 days of implant are censored to eliminate the influence of procedure-related complications.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19690-7516-4A52-AA57-00178D7A91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1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2181–2188, </a:t>
            </a:r>
            <a:r>
              <a:rPr lang="en-US" altLang="en-US" sz="1000">
                <a:solidFill>
                  <a:srgbClr val="333333"/>
                </a:solidFill>
                <a:hlinkClick r:id="rId3"/>
              </a:rPr>
              <a:t>https://doi.org/10.1093/eurheartj/ehs107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Kaplan–Meier estimates of the probability of survival free of heart failure or death. (A) The Kaplan–Meier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Kaplan–Meier estimates of the probability of survival free of heart failure or death. (A) The Kaplan–Meier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2024-04-26T15:01:54Z</dcterms:modified>
</cp:coreProperties>
</file>