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09D290-ABA7-48AC-ACE2-364DBF2B62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36D0D7-E431-417C-B6ED-C74BE32D45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Histological cross section of carotid artery at day 3 after BA without LMWH treatment. Extensive areas of endothelial cell loss are present. The few remaining cells are polygonal and have an irregular size. PECAM 1-staining. Magnification ×500.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00ABD-2059-4F0B-811D-9AB53F9C6C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049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3, June 1998, Pages 751–762,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https://doi.org/10.1016/S0008-6363(98)00049-2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Histological cross section of carotid artery at day 3 after BA without LMWH treatment. Extensive areas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Histological cross section of carotid artery at day 3 after BA without LMWH treatment. Extensive areas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2024-04-26T14:26:40Z</dcterms:modified>
</cp:coreProperties>
</file>