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440486-8ADC-4753-BBE2-7FBBFEB70B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9570E1-9E07-481B-9BE1-0383EC411B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Mean RT data (+standard error of the mean) averaged over all participants. (a) Behavioral data from the main experiment showing that average motor preparation did not differ between choice conditions. (b) Comparison of RT data in experimental trials to a pretest baseline condition, demonstrating that participants significantly engaged in motor preparation for both short trials (response at S2) and change/stay trials (response at the end of the trial). One asterisk (*), P &lt; 0.05; two asterisks (**),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9486B3-9940-459A-A701-8828E11B21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2352–2360, </a:t>
            </a:r>
            <a:r>
              <a:rPr lang="en-US" altLang="en-US" sz="1000">
                <a:solidFill>
                  <a:srgbClr val="333333"/>
                </a:solidFill>
                <a:hlinkClick r:id="rId3"/>
              </a:rPr>
              <a:t>https://doi.org/10.1093/cercor/bhn252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RT data (+standard error of the mean) averaged over all participants. (a) Behavioral data from the main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Mean RT data (+standard error of the mean) averaged over all participants. (a) Behavioral data from the main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2024-04-26T20:40:07Z</dcterms:modified>
</cp:coreProperties>
</file>