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730F6-846D-4B3F-B14E-B4D8F109FF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E6B78-EC09-4B32-9F2E-BF8390BC57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number of protein clusters (Y) is defined for a given X (%) as the number of clusters containing proteins from fraction x ≥ X of all members of the clade. Data are presented for the four well studied clades.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Nucleic Acids Research 2016.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D09F9-D092-476F-AC09-91A324CCCB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5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14, 19 August 2016, Pages 6614–6624,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Cumulative number of protein clusters (Y) is defined for a given X (%) as the number of clusters containing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Cumulative number of protein clusters (Y) is defined for a given X (%) as the number of clusters containing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2024-04-26T23:50:19Z</dcterms:modified>
</cp:coreProperties>
</file>