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BDB94-713E-4181-B1D3-81E150372A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13610-F676-4760-9132-DE7C282D4C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the nine studies examining the short-term risk of cardiovascular events in the 2 h* following outbursts of anger. The solid vertical line indicates no association; the diamonds indicate the combined estimates. * = One study (Lipovetzky) reported separate estimates for each hour prior to MI onset. We meta-analyzed these two estimates and included this pooled estimate in our meta-analysis of MI/ACS.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2CB85-9C0D-4BF6-AF66-CEDDCB7357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1404–1410,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Meta-analysis of the nine studies examining the short-term risk of cardiovascular events in the 2 h*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Meta-analysis of the nine studies examining the short-term risk of cardiovascular events in the 2 h*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2024-04-27T02:05:17Z</dcterms:modified>
</cp:coreProperties>
</file>